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9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EFC463-8121-42C7-819B-5DEDC9AB119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49B4A6-21DC-4547-BD4A-0CF0DB5BB16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URBAN SCHOLARS SUMMER INSTITUTE 2014</a:t>
            </a:r>
          </a:p>
          <a:p>
            <a:pPr algn="ctr"/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PARENT/GUARDIAN AND NEW STUDENT ORIENTATION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and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Hydration –bring a water bottle</a:t>
            </a:r>
          </a:p>
          <a:p>
            <a:endParaRPr lang="en-US" dirty="0"/>
          </a:p>
          <a:p>
            <a:r>
              <a:rPr lang="en-US" dirty="0" smtClean="0"/>
              <a:t>Sunscreen and Sunglasses– protect yourself</a:t>
            </a:r>
          </a:p>
          <a:p>
            <a:endParaRPr lang="en-US" dirty="0"/>
          </a:p>
          <a:p>
            <a:r>
              <a:rPr lang="en-US" dirty="0" smtClean="0"/>
              <a:t>Footwear</a:t>
            </a:r>
          </a:p>
          <a:p>
            <a:endParaRPr lang="en-US" dirty="0"/>
          </a:p>
          <a:p>
            <a:r>
              <a:rPr lang="en-US" dirty="0" smtClean="0"/>
              <a:t>The essentials: Breakfast and Lunch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UMB Health Services w/Permission ONLY!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USP and the 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to Thursday</a:t>
            </a:r>
          </a:p>
          <a:p>
            <a:endParaRPr lang="en-US" dirty="0"/>
          </a:p>
          <a:p>
            <a:r>
              <a:rPr lang="en-US" dirty="0" smtClean="0"/>
              <a:t>Paperwork/permission required</a:t>
            </a:r>
          </a:p>
          <a:p>
            <a:endParaRPr lang="en-US" dirty="0"/>
          </a:p>
          <a:p>
            <a:r>
              <a:rPr lang="en-US" dirty="0" smtClean="0"/>
              <a:t>Classes in the Teen New Media Center</a:t>
            </a:r>
          </a:p>
          <a:p>
            <a:pPr lvl="1"/>
            <a:r>
              <a:rPr lang="en-US" dirty="0" smtClean="0"/>
              <a:t>Fashion Design</a:t>
            </a:r>
          </a:p>
          <a:p>
            <a:pPr lvl="1"/>
            <a:r>
              <a:rPr lang="en-US" dirty="0" err="1" smtClean="0"/>
              <a:t>DJ’ing</a:t>
            </a:r>
            <a:endParaRPr lang="en-US" dirty="0" smtClean="0"/>
          </a:p>
          <a:p>
            <a:pPr lvl="1"/>
            <a:r>
              <a:rPr lang="en-US" dirty="0" smtClean="0"/>
              <a:t>Digital Photography</a:t>
            </a:r>
          </a:p>
          <a:p>
            <a:pPr lvl="1"/>
            <a:r>
              <a:rPr lang="en-US" dirty="0" smtClean="0"/>
              <a:t>Music Video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0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complete all before leaving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USP’s mission </a:t>
            </a:r>
            <a:endParaRPr lang="en-US" dirty="0"/>
          </a:p>
          <a:p>
            <a:r>
              <a:rPr lang="en-US" dirty="0" smtClean="0"/>
              <a:t>Summer Program Operations</a:t>
            </a:r>
          </a:p>
          <a:p>
            <a:r>
              <a:rPr lang="en-US" dirty="0" smtClean="0"/>
              <a:t>Summer Academics</a:t>
            </a:r>
          </a:p>
          <a:p>
            <a:r>
              <a:rPr lang="en-US" dirty="0" smtClean="0"/>
              <a:t>Paperwork + Questions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67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endParaRPr lang="en-US" dirty="0"/>
          </a:p>
          <a:p>
            <a:r>
              <a:rPr lang="en-US" dirty="0"/>
              <a:t>We are a </a:t>
            </a:r>
            <a:r>
              <a:rPr lang="en-US" b="1" dirty="0"/>
              <a:t>year-round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preparation program </a:t>
            </a:r>
            <a:r>
              <a:rPr lang="en-US" dirty="0"/>
              <a:t>for academically talented and focused low-income/first-generation BPS students in grades 7-12 who desire a college education.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seek to cultivate life-long learners who lead healthy and productive lives impacting the local and global community in positive ways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We prepare students for college by</a:t>
            </a:r>
          </a:p>
          <a:p>
            <a:pPr lvl="1"/>
            <a:r>
              <a:rPr lang="en-US" dirty="0"/>
              <a:t>Ensuring their academic records are strong</a:t>
            </a:r>
          </a:p>
          <a:p>
            <a:pPr lvl="1"/>
            <a:r>
              <a:rPr lang="en-US" dirty="0"/>
              <a:t>Ensuring they have college-ready </a:t>
            </a:r>
            <a:r>
              <a:rPr lang="en-US" dirty="0" smtClean="0"/>
              <a:t>skills (academic, social)</a:t>
            </a:r>
            <a:endParaRPr lang="en-US" dirty="0"/>
          </a:p>
          <a:p>
            <a:pPr lvl="1"/>
            <a:r>
              <a:rPr lang="en-US" dirty="0"/>
              <a:t>Ensuring they are developing into thoughtful, well-rounded, success-oriented individuals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5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Conduct</a:t>
            </a:r>
          </a:p>
          <a:p>
            <a:pPr lvl="1"/>
            <a:r>
              <a:rPr lang="en-US" dirty="0" smtClean="0"/>
              <a:t>Dismissal – fighting, alcohol/drugs, bullying, endangering others, disrespecting others, stealing, plagiarism </a:t>
            </a:r>
          </a:p>
          <a:p>
            <a:pPr lvl="1"/>
            <a:r>
              <a:rPr lang="en-US" dirty="0" smtClean="0"/>
              <a:t>Facilities</a:t>
            </a:r>
          </a:p>
          <a:p>
            <a:pPr lvl="1"/>
            <a:r>
              <a:rPr lang="en-US" dirty="0" smtClean="0"/>
              <a:t>Respect, participation, community values</a:t>
            </a:r>
          </a:p>
          <a:p>
            <a:pPr lvl="1"/>
            <a:r>
              <a:rPr lang="en-US" dirty="0" smtClean="0"/>
              <a:t>Dress – athletic clothing, no tank tops, halter tops, short skirts, foul language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Absences</a:t>
            </a:r>
          </a:p>
          <a:p>
            <a:pPr lvl="1"/>
            <a:r>
              <a:rPr lang="en-US" dirty="0" err="1" smtClean="0"/>
              <a:t>Tardies</a:t>
            </a:r>
            <a:endParaRPr lang="en-US" dirty="0" smtClean="0"/>
          </a:p>
          <a:p>
            <a:r>
              <a:rPr lang="en-US" dirty="0" smtClean="0"/>
              <a:t>Academics</a:t>
            </a:r>
          </a:p>
          <a:p>
            <a:pPr lvl="1"/>
            <a:r>
              <a:rPr lang="en-US" dirty="0" smtClean="0"/>
              <a:t>110% effort</a:t>
            </a:r>
          </a:p>
          <a:p>
            <a:pPr lvl="1"/>
            <a:r>
              <a:rPr lang="en-US" dirty="0" smtClean="0"/>
              <a:t>Completing ALL work, being prepared, working together</a:t>
            </a:r>
          </a:p>
          <a:p>
            <a:r>
              <a:rPr lang="en-US" dirty="0" smtClean="0"/>
              <a:t>Hungry for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Calendar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Dates: 6/30-8/15 – 8:45am-4:45pm</a:t>
            </a:r>
          </a:p>
          <a:p>
            <a:r>
              <a:rPr lang="en-US" dirty="0" smtClean="0"/>
              <a:t>Classes – Everyday</a:t>
            </a:r>
          </a:p>
          <a:p>
            <a:r>
              <a:rPr lang="en-US" dirty="0" smtClean="0"/>
              <a:t>Friday PM – field trips off-campus, cultural events @ UMB</a:t>
            </a:r>
          </a:p>
          <a:p>
            <a:r>
              <a:rPr lang="en-US" dirty="0" smtClean="0"/>
              <a:t>Final Week:</a:t>
            </a:r>
          </a:p>
          <a:p>
            <a:pPr lvl="1"/>
            <a:r>
              <a:rPr lang="en-US" dirty="0" smtClean="0"/>
              <a:t>Project Showcase – 8/13</a:t>
            </a:r>
          </a:p>
          <a:p>
            <a:pPr lvl="1"/>
            <a:r>
              <a:rPr lang="en-US" dirty="0" smtClean="0"/>
              <a:t>USCARS – 8/14</a:t>
            </a:r>
          </a:p>
          <a:p>
            <a:pPr lvl="1"/>
            <a:r>
              <a:rPr lang="en-US" dirty="0" err="1" smtClean="0"/>
              <a:t>Canobie</a:t>
            </a:r>
            <a:r>
              <a:rPr lang="en-US" dirty="0" smtClean="0"/>
              <a:t> Lake – 8/15</a:t>
            </a:r>
          </a:p>
          <a:p>
            <a:r>
              <a:rPr lang="en-US" dirty="0" smtClean="0"/>
              <a:t>Early Dismissal </a:t>
            </a:r>
          </a:p>
          <a:p>
            <a:pPr lvl="1"/>
            <a:r>
              <a:rPr lang="en-US" dirty="0" smtClean="0"/>
              <a:t>Wed. 7/9</a:t>
            </a:r>
          </a:p>
          <a:p>
            <a:pPr lvl="1"/>
            <a:r>
              <a:rPr lang="en-US" dirty="0" smtClean="0"/>
              <a:t>Wed. 7/23</a:t>
            </a:r>
          </a:p>
          <a:p>
            <a:pPr lvl="1"/>
            <a:r>
              <a:rPr lang="en-US" dirty="0" smtClean="0"/>
              <a:t>Wed. 8/6</a:t>
            </a:r>
          </a:p>
        </p:txBody>
      </p:sp>
    </p:spTree>
    <p:extLst>
      <p:ext uri="{BB962C8B-B14F-4D97-AF65-F5344CB8AC3E}">
        <p14:creationId xmlns:p14="http://schemas.microsoft.com/office/powerpoint/2010/main" val="420789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***Major construction @ UMB this summer – drop off at JFK/UMASS is highly recommended!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Daily bus for scholars at JFK/UMASS</a:t>
            </a:r>
          </a:p>
          <a:p>
            <a:endParaRPr lang="en-US" dirty="0"/>
          </a:p>
          <a:p>
            <a:r>
              <a:rPr lang="en-US" dirty="0" smtClean="0"/>
              <a:t>Free T-Pass for July and August (NO extras)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Arrival/Check-in – 8:40am</a:t>
            </a:r>
          </a:p>
          <a:p>
            <a:endParaRPr lang="en-US" dirty="0"/>
          </a:p>
          <a:p>
            <a:r>
              <a:rPr lang="en-US" dirty="0" smtClean="0"/>
              <a:t>Pick-up – 4:45pm – </a:t>
            </a:r>
            <a:r>
              <a:rPr lang="en-US" b="1" dirty="0" smtClean="0"/>
              <a:t>USP closes at 5:00pm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When scholars are absent, they do not earn a stipend!</a:t>
            </a:r>
          </a:p>
          <a:p>
            <a:endParaRPr lang="en-US" dirty="0"/>
          </a:p>
          <a:p>
            <a:r>
              <a:rPr lang="en-US" dirty="0" smtClean="0"/>
              <a:t>Morning check-in from 8:40-8:55am then calls home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Excused</a:t>
            </a:r>
          </a:p>
          <a:p>
            <a:pPr lvl="1"/>
            <a:r>
              <a:rPr lang="en-US" dirty="0" smtClean="0"/>
              <a:t>Documentation required – stipend not affected</a:t>
            </a:r>
            <a:endParaRPr lang="en-US" dirty="0"/>
          </a:p>
          <a:p>
            <a:r>
              <a:rPr lang="en-US" dirty="0" smtClean="0"/>
              <a:t>Unexcused</a:t>
            </a:r>
          </a:p>
          <a:p>
            <a:pPr lvl="1"/>
            <a:r>
              <a:rPr lang="en-US" dirty="0" smtClean="0"/>
              <a:t>5 = dismissal</a:t>
            </a:r>
          </a:p>
          <a:p>
            <a:pPr marL="393192" lvl="1" indent="0">
              <a:buNone/>
            </a:pPr>
            <a:r>
              <a:rPr lang="en-US" b="1" dirty="0" smtClean="0"/>
              <a:t>Vacation</a:t>
            </a:r>
            <a:r>
              <a:rPr lang="en-US" dirty="0" smtClean="0"/>
              <a:t> </a:t>
            </a:r>
            <a:r>
              <a:rPr lang="en-US" dirty="0"/>
              <a:t>– prior approval required – see Kevin today!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3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Mandatory Check-in – 8:30-8:50am</a:t>
            </a:r>
          </a:p>
          <a:p>
            <a:r>
              <a:rPr lang="en-US" dirty="0" smtClean="0"/>
              <a:t>Class 1 – 9:00-10:10am</a:t>
            </a:r>
          </a:p>
          <a:p>
            <a:r>
              <a:rPr lang="en-US" dirty="0" smtClean="0"/>
              <a:t>Class 2 – 10:10-11:20am</a:t>
            </a:r>
          </a:p>
          <a:p>
            <a:r>
              <a:rPr lang="en-US" dirty="0" smtClean="0"/>
              <a:t>Break – 11:20-11:30am</a:t>
            </a:r>
          </a:p>
          <a:p>
            <a:r>
              <a:rPr lang="en-US" dirty="0" smtClean="0"/>
              <a:t>Class 3 – 11:30am – 12:40pm</a:t>
            </a:r>
          </a:p>
          <a:p>
            <a:r>
              <a:rPr lang="en-US" dirty="0" smtClean="0"/>
              <a:t>Lunch – 12:40pm-1:40pm</a:t>
            </a:r>
          </a:p>
          <a:p>
            <a:r>
              <a:rPr lang="en-US" dirty="0" smtClean="0"/>
              <a:t>Team Meeting – 1:45pm</a:t>
            </a:r>
          </a:p>
          <a:p>
            <a:r>
              <a:rPr lang="en-US" dirty="0" smtClean="0"/>
              <a:t>Afternoon Activities 2:00-4:45pm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ICA – Leaving at 1:15 Tues - Fri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Stipends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installments paid after week 4 (July 21)</a:t>
            </a:r>
          </a:p>
          <a:p>
            <a:endParaRPr lang="en-US" dirty="0"/>
          </a:p>
          <a:p>
            <a:r>
              <a:rPr lang="en-US" dirty="0" smtClean="0"/>
              <a:t>High School (students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</a:t>
            </a:r>
            <a:r>
              <a:rPr lang="en-US" dirty="0" smtClean="0"/>
              <a:t> in grades 9-12) -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$800</a:t>
            </a:r>
          </a:p>
          <a:p>
            <a:endParaRPr lang="en-US" dirty="0"/>
          </a:p>
          <a:p>
            <a:r>
              <a:rPr lang="en-US" dirty="0" smtClean="0"/>
              <a:t>Middle School (students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currently</a:t>
            </a:r>
            <a:r>
              <a:rPr lang="en-US" dirty="0" smtClean="0"/>
              <a:t> in grades 6-8)-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$175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431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Welcome! </vt:lpstr>
      <vt:lpstr>Agenda</vt:lpstr>
      <vt:lpstr>Mission</vt:lpstr>
      <vt:lpstr>High Expectations</vt:lpstr>
      <vt:lpstr>General Calendar </vt:lpstr>
      <vt:lpstr>Transportation</vt:lpstr>
      <vt:lpstr>Absences</vt:lpstr>
      <vt:lpstr>Daily Schedule</vt:lpstr>
      <vt:lpstr>Stipends</vt:lpstr>
      <vt:lpstr>Health and Safety</vt:lpstr>
      <vt:lpstr>USP and the ICA</vt:lpstr>
      <vt:lpstr>Paperwork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Kevin.dean</dc:creator>
  <cp:lastModifiedBy>Kevin.dean</cp:lastModifiedBy>
  <cp:revision>10</cp:revision>
  <dcterms:created xsi:type="dcterms:W3CDTF">2014-05-13T21:05:38Z</dcterms:created>
  <dcterms:modified xsi:type="dcterms:W3CDTF">2015-01-05T18:15:19Z</dcterms:modified>
</cp:coreProperties>
</file>